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2" r:id="rId3"/>
    <p:sldId id="417" r:id="rId4"/>
    <p:sldId id="427" r:id="rId5"/>
    <p:sldId id="428" r:id="rId6"/>
    <p:sldId id="420" r:id="rId7"/>
    <p:sldId id="430" r:id="rId8"/>
    <p:sldId id="42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2555-DE9B-AEEF-759C-2756ABD6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73D8E-F493-DC81-B589-B60A0C86E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1D142-6015-ED63-7C15-538C1827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E2CE-4C8F-9DA8-2698-2AA93431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1B2-CA80-E29F-35EB-F159720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7687E-86C6-018B-B4E3-45E2F2D02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16E89-E38E-D0C8-C364-F1F3442BF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F9A2A-76DE-E3D4-5245-317CD25B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FBF-AA26-B2EA-D50A-9E2FC8C70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A4F2-74D3-AE7C-07DE-DD0842A8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9DD9B-6984-2859-2D2E-B9D481BEE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7D3799-F73C-F51D-946A-FC2ACFD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97758-8DD0-B754-3EB4-52955761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815F-96E3-3E07-0FDA-D54E9508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36F-8CB6-0B80-0A34-8141C0DF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1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3F9E-987E-1A77-6787-D3612271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6417-A300-E5CA-330C-EED731F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817"/>
            <a:ext cx="9035473" cy="3683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3904-3D2E-E5C7-B414-0F4031D6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F4D4-7A77-53C6-234B-C44A79FB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1E90-2F47-3ED2-90AF-C21EDBCD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4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4C74-959F-E2D8-6EF0-EAD26F75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05E7B-9661-695C-AFED-637C0E799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BB76D-C12F-2B65-0E36-E5F09723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551CB-25F2-73DC-721E-D191F0C6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E876-123F-AF57-A844-9440CF7E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B34A-D421-A661-15CE-57F90CCC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94F31-E0FA-6093-595C-3F7E11328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0D491-BFC9-F100-70D4-9CE33BA8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7CB90-4DB7-BDBB-8A7F-FBE92CB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FFB2-8B55-77DF-4140-C1309A064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B5DEC-9939-7A6A-EE63-F7145445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348AC-D03F-38B3-C063-4EAEB6BF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902DF-76AC-998E-8516-498F82CA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645B8-4BD0-394D-E608-CE360823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1CA34-317F-8D2F-63FB-6D3B6DF5B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9427E-4F3E-DB05-B45A-D52704189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18C63-B2B7-4C36-38DD-3F8BEF88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06B58-FA0E-E1B9-53B1-DE6143179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6157E-A8D6-8FC2-0D76-E5C061DE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CE6-05A7-CBCC-4DA2-9FBE11F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8933873" cy="9055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3ADFF-B61C-1C0D-0708-AB9767E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B493D-C55F-3962-DD24-58EC571E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0DDA7-9520-D04D-CC1F-4C4C6439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2212C-D0F3-E6F9-9B61-2637ACFC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CF8A-22B3-6AC1-E3F3-B1F8C861C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0059-D815-1D89-5DCB-2AEACA35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5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701EC-532E-7C70-4AE8-35FE793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3394D-CF62-E631-900F-B8C9544F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28518-0B9A-92D6-5440-73876E169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DFA74-1865-5D9B-0419-26D8AC8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D8011-1FD6-2B6A-3684-C3AA34A3D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83997-6E48-CFAE-FDFD-73D80E64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2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9DCD7-F8AA-EC14-B3D8-14659EC3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0AB6C-2D3E-4027-9FE1-5C3316B3FB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0B026-3CF9-FA32-FED5-BB2121FF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C1C9B-01DC-E149-A021-C7DCD23F4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B37EB3-8342-40F2-8654-D3577CCABAFB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5E94F-2AC1-4B09-7F33-3FAD06AF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0046-233A-405D-5FAC-048A88D3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0E4053-A73F-42DE-B648-AAAA4927D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9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26CECA-7507-59ED-1F74-7267AE39E54B}"/>
              </a:ext>
            </a:extLst>
          </p:cNvPr>
          <p:cNvSpPr/>
          <p:nvPr userDrawn="1"/>
        </p:nvSpPr>
        <p:spPr>
          <a:xfrm>
            <a:off x="286327" y="230909"/>
            <a:ext cx="11647055" cy="63730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logo for a company&#10;&#10;AI-generated content may be incorrect.">
            <a:extLst>
              <a:ext uri="{FF2B5EF4-FFF2-40B4-BE49-F238E27FC236}">
                <a16:creationId xmlns:a16="http://schemas.microsoft.com/office/drawing/2014/main" id="{E870D2A2-447F-D7D3-BE75-B19EF23AB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02" y="5122426"/>
            <a:ext cx="1542158" cy="13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BD20-2290-CC6F-BF1C-194DDB57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1"/>
            <a:ext cx="9144000" cy="1831726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Topic: 3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Daily Routine at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1E56-B06F-3998-8F51-B6A9D674D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0070C0"/>
                </a:solidFill>
              </a:rPr>
              <a:t>Talk about your daily tasks, routines, and times at work using </a:t>
            </a:r>
            <a:r>
              <a:rPr lang="en-GB" sz="4000" b="1">
                <a:solidFill>
                  <a:srgbClr val="0070C0"/>
                </a:solidFill>
              </a:rPr>
              <a:t>everyday English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282D9-43A4-96C4-5255-CAD598ABB47E}"/>
              </a:ext>
            </a:extLst>
          </p:cNvPr>
          <p:cNvSpPr txBox="1"/>
          <p:nvPr/>
        </p:nvSpPr>
        <p:spPr>
          <a:xfrm>
            <a:off x="1032387" y="429787"/>
            <a:ext cx="101272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ESOL FOR JOB SEEKERS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09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8BE0-C7B5-7E76-29E7-CCAC575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5400" b="1" dirty="0">
                <a:solidFill>
                  <a:srgbClr val="0070C0"/>
                </a:solidFill>
              </a:rPr>
              <a:t>Session Objectives</a:t>
            </a:r>
            <a:br>
              <a:rPr lang="en-GB" sz="5400" b="1" dirty="0">
                <a:solidFill>
                  <a:srgbClr val="0070C0"/>
                </a:solidFill>
              </a:rPr>
            </a:b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13E6-5A19-41B3-B33A-B7401B6BA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6" y="2031701"/>
            <a:ext cx="10636045" cy="4290441"/>
          </a:xfrm>
        </p:spPr>
        <p:txBody>
          <a:bodyPr/>
          <a:lstStyle/>
          <a:p>
            <a:pPr>
              <a:buNone/>
            </a:pPr>
            <a:r>
              <a:rPr lang="en-GB" sz="3200" b="1" dirty="0"/>
              <a:t>By the end of this session, you will:</a:t>
            </a:r>
          </a:p>
          <a:p>
            <a:r>
              <a:rPr lang="en-GB" sz="3200" dirty="0"/>
              <a:t>Learn and use daily work routine vocabulary.</a:t>
            </a:r>
          </a:p>
          <a:p>
            <a:r>
              <a:rPr lang="en-GB" sz="3200" dirty="0"/>
              <a:t>Talk about what you do at work and when.</a:t>
            </a:r>
          </a:p>
          <a:p>
            <a:r>
              <a:rPr lang="en-GB" sz="3200" dirty="0"/>
              <a:t>Use simple present tense for daily tasks.</a:t>
            </a:r>
          </a:p>
          <a:p>
            <a:r>
              <a:rPr lang="en-GB" sz="3200" dirty="0"/>
              <a:t>Ask and answer routine questions.</a:t>
            </a:r>
          </a:p>
          <a:p>
            <a:r>
              <a:rPr lang="en-GB" sz="3200" dirty="0"/>
              <a:t>Write short sentences about your routine.</a:t>
            </a:r>
          </a:p>
          <a:p>
            <a:r>
              <a:rPr lang="en-GB" sz="3200" dirty="0"/>
              <a:t>Understand a short listening about someone’s workday.</a:t>
            </a:r>
          </a:p>
        </p:txBody>
      </p:sp>
    </p:spTree>
    <p:extLst>
      <p:ext uri="{BB962C8B-B14F-4D97-AF65-F5344CB8AC3E}">
        <p14:creationId xmlns:p14="http://schemas.microsoft.com/office/powerpoint/2010/main" val="44414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810-FA5E-C263-E9C9-FB5FAE4F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160" y="381320"/>
            <a:ext cx="6416640" cy="2595559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0070C0"/>
                </a:solidFill>
                <a:latin typeface="+mj-lt"/>
              </a:rPr>
              <a:t>Warm-Up Game – “Daily Job Mime”</a:t>
            </a: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0070C0"/>
                </a:solidFill>
                <a:latin typeface="+mj-lt"/>
              </a:rPr>
            </a:br>
            <a:br>
              <a:rPr lang="en-GB" sz="6000" b="1" dirty="0">
                <a:solidFill>
                  <a:srgbClr val="C00000"/>
                </a:solidFill>
                <a:latin typeface="+mj-lt"/>
              </a:rPr>
            </a:br>
            <a:endParaRPr lang="en-GB" sz="6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2B28-EED6-979A-2891-4780348C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999" y="2641600"/>
            <a:ext cx="10140335" cy="3525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b="1" dirty="0"/>
              <a:t>Game:</a:t>
            </a:r>
            <a:r>
              <a:rPr lang="en-GB" sz="3600" dirty="0"/>
              <a:t> One learner mimes a job task (e.g., sweeping, typing, cooking). Others guess the job and time.</a:t>
            </a:r>
            <a:br>
              <a:rPr lang="en-GB" sz="3600" dirty="0"/>
            </a:br>
            <a:r>
              <a:rPr lang="en-GB" sz="3600" b="1" dirty="0"/>
              <a:t>Example: </a:t>
            </a:r>
            <a:r>
              <a:rPr lang="en-GB" sz="3600" dirty="0"/>
              <a:t>Mime = “typing on computer”</a:t>
            </a:r>
            <a:br>
              <a:rPr lang="en-GB" sz="3600" dirty="0"/>
            </a:br>
            <a:r>
              <a:rPr lang="en-GB" sz="3600" dirty="0"/>
              <a:t>“You are an office worker!”</a:t>
            </a:r>
            <a:br>
              <a:rPr lang="en-GB" sz="3600" dirty="0"/>
            </a:br>
            <a:r>
              <a:rPr lang="en-GB" sz="3600" dirty="0"/>
              <a:t>“You work at 9 o’clock!”</a:t>
            </a:r>
          </a:p>
          <a:p>
            <a:r>
              <a:rPr lang="en-GB" sz="3600" i="1" dirty="0"/>
              <a:t>Skills: Speaking, listening, vocabulary recall.</a:t>
            </a:r>
            <a:endParaRPr lang="en-GB" sz="3600" dirty="0"/>
          </a:p>
          <a:p>
            <a:pPr marL="0" indent="0">
              <a:buNone/>
            </a:pPr>
            <a:endParaRPr lang="en-GB" sz="36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E3ADB-5736-3746-E9C3-12AA1D9A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5" y="381321"/>
            <a:ext cx="338967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A7AC-A77F-15FE-0F7D-F071F879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b="1" dirty="0">
                <a:solidFill>
                  <a:srgbClr val="0070C0"/>
                </a:solidFill>
              </a:rPr>
              <a:t>Key Vocabulary</a:t>
            </a:r>
            <a:br>
              <a:rPr lang="en-GB" sz="6600" b="1" dirty="0">
                <a:solidFill>
                  <a:srgbClr val="0070C0"/>
                </a:solidFill>
              </a:rPr>
            </a:br>
            <a:br>
              <a:rPr lang="en-GB" sz="6600" b="1" dirty="0">
                <a:solidFill>
                  <a:srgbClr val="0070C0"/>
                </a:solidFill>
              </a:rPr>
            </a:b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AA75D-5971-E666-3EE5-9D081833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297"/>
            <a:ext cx="9770806" cy="4318665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🧹 Clean</a:t>
            </a:r>
            <a:br>
              <a:rPr lang="en-GB" sz="3200" dirty="0"/>
            </a:br>
            <a:r>
              <a:rPr lang="en-GB" sz="3200" dirty="0"/>
              <a:t>🖨️ Type</a:t>
            </a:r>
            <a:br>
              <a:rPr lang="en-GB" sz="3200" dirty="0"/>
            </a:br>
            <a:r>
              <a:rPr lang="en-GB" sz="3200" dirty="0"/>
              <a:t>🔧 Fix</a:t>
            </a:r>
            <a:br>
              <a:rPr lang="en-GB" sz="3200" dirty="0"/>
            </a:br>
            <a:r>
              <a:rPr lang="en-GB" sz="3200" dirty="0"/>
              <a:t>📞 Answer (phones)</a:t>
            </a:r>
            <a:br>
              <a:rPr lang="en-GB" sz="3200" dirty="0"/>
            </a:br>
            <a:r>
              <a:rPr lang="en-GB" sz="3200" dirty="0"/>
              <a:t>📦 Pack</a:t>
            </a:r>
            <a:br>
              <a:rPr lang="en-GB" sz="3200" dirty="0"/>
            </a:br>
            <a:r>
              <a:rPr lang="en-GB" sz="3200" dirty="0"/>
              <a:t>📝 Write</a:t>
            </a:r>
            <a:br>
              <a:rPr lang="en-GB" sz="3200" dirty="0"/>
            </a:br>
            <a:r>
              <a:rPr lang="en-GB" sz="3200" dirty="0"/>
              <a:t>🕘 Times: </a:t>
            </a:r>
            <a:r>
              <a:rPr lang="en-GB" sz="3200" i="1" dirty="0"/>
              <a:t>at 7 o’clock, in the morning, at noon, in the evening</a:t>
            </a:r>
            <a:br>
              <a:rPr lang="en-GB" sz="3200" dirty="0"/>
            </a:br>
            <a:r>
              <a:rPr lang="en-GB" sz="3200" dirty="0"/>
              <a:t>🗓️ Frequency: </a:t>
            </a:r>
            <a:r>
              <a:rPr lang="en-GB" sz="3200" i="1" dirty="0"/>
              <a:t>every day, always, usually, sometimes, never</a:t>
            </a:r>
            <a:endParaRPr lang="en-GB" sz="3200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58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5020E-05B8-3A32-1D72-5555B571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35" y="588446"/>
            <a:ext cx="8933873" cy="905597"/>
          </a:xfrm>
        </p:spPr>
        <p:txBody>
          <a:bodyPr/>
          <a:lstStyle/>
          <a:p>
            <a:r>
              <a:rPr lang="en-GB" sz="5400" b="1" dirty="0">
                <a:solidFill>
                  <a:srgbClr val="0070C0"/>
                </a:solidFill>
              </a:rPr>
              <a:t>Grammar Focus</a:t>
            </a:r>
            <a:br>
              <a:rPr lang="en-GB" b="1" dirty="0">
                <a:solidFill>
                  <a:srgbClr val="0070C0"/>
                </a:solidFill>
              </a:rPr>
            </a:b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C64AE-E2AD-48FC-6DE2-327D57F1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535" y="1781866"/>
            <a:ext cx="9035473" cy="4284637"/>
          </a:xfrm>
        </p:spPr>
        <p:txBody>
          <a:bodyPr/>
          <a:lstStyle/>
          <a:p>
            <a:pPr>
              <a:buNone/>
            </a:pPr>
            <a:r>
              <a:rPr lang="en-GB" sz="4000" b="1" dirty="0"/>
              <a:t>Simple Present Tense for Routines</a:t>
            </a:r>
            <a:endParaRPr lang="en-GB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I </a:t>
            </a:r>
            <a:r>
              <a:rPr lang="en-GB" sz="4000" b="1" dirty="0"/>
              <a:t>start</a:t>
            </a:r>
            <a:r>
              <a:rPr lang="en-GB" sz="4000" dirty="0"/>
              <a:t> work at 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She </a:t>
            </a:r>
            <a:r>
              <a:rPr lang="en-GB" sz="4000" b="1" dirty="0"/>
              <a:t>cleans</a:t>
            </a:r>
            <a:r>
              <a:rPr lang="en-GB" sz="4000" dirty="0"/>
              <a:t> the floor.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He </a:t>
            </a:r>
            <a:r>
              <a:rPr lang="en-GB" sz="4000" b="1" dirty="0"/>
              <a:t>finishes</a:t>
            </a:r>
            <a:r>
              <a:rPr lang="en-GB" sz="4000" dirty="0"/>
              <a:t> at 5.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We </a:t>
            </a:r>
            <a:r>
              <a:rPr lang="en-GB" sz="4000" b="1" dirty="0"/>
              <a:t>have</a:t>
            </a:r>
            <a:r>
              <a:rPr lang="en-GB" sz="4000" dirty="0"/>
              <a:t> lunch at 12.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Use: </a:t>
            </a:r>
            <a:r>
              <a:rPr lang="en-GB" sz="4000" b="1" dirty="0"/>
              <a:t>s/es</a:t>
            </a:r>
            <a:r>
              <a:rPr lang="en-GB" sz="4000" dirty="0"/>
              <a:t> with </a:t>
            </a:r>
            <a:r>
              <a:rPr lang="en-GB" sz="4000" i="1" dirty="0"/>
              <a:t>he/she/it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66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295-62D2-9D23-B10F-E19BB8D1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4" y="792550"/>
            <a:ext cx="5652683" cy="905597"/>
          </a:xfrm>
        </p:spPr>
        <p:txBody>
          <a:bodyPr>
            <a:noAutofit/>
          </a:bodyPr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+mj-lt"/>
              </a:rPr>
              <a:t>Pair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EA06-A487-56A1-2954-EF7D7D5F2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598" y="2723533"/>
            <a:ext cx="1091692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>
              <a:latin typeface="+mj-lt"/>
            </a:endParaRPr>
          </a:p>
          <a:p>
            <a:endParaRPr lang="en-GB" sz="5400" dirty="0">
              <a:latin typeface="+mj-lt"/>
            </a:endParaRPr>
          </a:p>
        </p:txBody>
      </p:sp>
      <p:pic>
        <p:nvPicPr>
          <p:cNvPr id="5" name="Picture 4" descr="A cartoon of two people sitting at a table&#10;&#10;AI-generated content may be incorrect.">
            <a:extLst>
              <a:ext uri="{FF2B5EF4-FFF2-40B4-BE49-F238E27FC236}">
                <a16:creationId xmlns:a16="http://schemas.microsoft.com/office/drawing/2014/main" id="{0FF48497-88D4-5F4F-736A-399F0FAD3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8474" r="12191" b="8590"/>
          <a:stretch>
            <a:fillRect/>
          </a:stretch>
        </p:blipFill>
        <p:spPr>
          <a:xfrm>
            <a:off x="7496570" y="343640"/>
            <a:ext cx="2376096" cy="21814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01A34-DCD1-F5EA-38D0-468CB2A65106}"/>
              </a:ext>
            </a:extLst>
          </p:cNvPr>
          <p:cNvSpPr txBox="1"/>
          <p:nvPr/>
        </p:nvSpPr>
        <p:spPr>
          <a:xfrm>
            <a:off x="529598" y="2005473"/>
            <a:ext cx="100007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000" b="1" dirty="0"/>
              <a:t>Talk to your partner:</a:t>
            </a:r>
            <a:br>
              <a:rPr lang="en-GB" sz="4000" dirty="0"/>
            </a:br>
            <a:r>
              <a:rPr lang="en-GB" sz="4000" dirty="0"/>
              <a:t>Ask and answer: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What time do you start work?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What do you do in the morning?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000" dirty="0"/>
              <a:t>Do you have a break? When?</a:t>
            </a:r>
          </a:p>
          <a:p>
            <a:r>
              <a:rPr lang="en-GB" sz="4000" dirty="0"/>
              <a:t>✏️ Write short notes about your partner’s routine.</a:t>
            </a:r>
          </a:p>
        </p:txBody>
      </p:sp>
    </p:spTree>
    <p:extLst>
      <p:ext uri="{BB962C8B-B14F-4D97-AF65-F5344CB8AC3E}">
        <p14:creationId xmlns:p14="http://schemas.microsoft.com/office/powerpoint/2010/main" val="383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3BCF-EBA2-1264-10B1-41C5CD4A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13" y="681038"/>
            <a:ext cx="9780639" cy="905597"/>
          </a:xfrm>
        </p:spPr>
        <p:txBody>
          <a:bodyPr/>
          <a:lstStyle/>
          <a:p>
            <a:pPr algn="ctr"/>
            <a:r>
              <a:rPr lang="en-GB" sz="6600" b="1" dirty="0">
                <a:solidFill>
                  <a:srgbClr val="0070C0"/>
                </a:solidFill>
              </a:rPr>
              <a:t>Writing Practice</a:t>
            </a:r>
            <a:br>
              <a:rPr lang="en-GB" b="1" dirty="0">
                <a:solidFill>
                  <a:srgbClr val="0070C0"/>
                </a:solidFill>
              </a:rPr>
            </a:br>
            <a:br>
              <a:rPr lang="en-GB" b="1" dirty="0">
                <a:solidFill>
                  <a:srgbClr val="0070C0"/>
                </a:solidFill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5406-E91F-6885-6EFC-89D0A7A8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23" y="1882394"/>
            <a:ext cx="10173929" cy="4410250"/>
          </a:xfrm>
        </p:spPr>
        <p:txBody>
          <a:bodyPr/>
          <a:lstStyle/>
          <a:p>
            <a:pPr>
              <a:buNone/>
            </a:pPr>
            <a:r>
              <a:rPr lang="en-GB" sz="4400" dirty="0"/>
              <a:t>✍️ Write 3–5 sentences about your daily routine at work.</a:t>
            </a:r>
            <a:br>
              <a:rPr lang="en-GB" sz="4400" dirty="0"/>
            </a:br>
            <a:r>
              <a:rPr lang="en-GB" sz="4400" dirty="0"/>
              <a:t>Use: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Time phrases (at 9 o’clock, in the morning)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Verbs (clean, start, write, serve)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400" dirty="0"/>
              <a:t>Frequency words (always, sometimes)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65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AB68-6F95-70DD-C136-782618621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859458"/>
            <a:ext cx="6199093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Group Activity</a:t>
            </a:r>
            <a:br>
              <a:rPr lang="en-GB" sz="6000" b="1" dirty="0">
                <a:solidFill>
                  <a:srgbClr val="C00000"/>
                </a:solidFill>
              </a:rPr>
            </a:br>
            <a:endParaRPr lang="en-GB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5901-0605-FBC2-4817-5F121D3CE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45" y="1982468"/>
            <a:ext cx="9183493" cy="4280679"/>
          </a:xfrm>
        </p:spPr>
        <p:txBody>
          <a:bodyPr/>
          <a:lstStyle/>
          <a:p>
            <a:pPr>
              <a:buNone/>
            </a:pPr>
            <a:r>
              <a:rPr lang="en-GB" sz="3600" b="1" dirty="0"/>
              <a:t>“Timetable Challenge”</a:t>
            </a:r>
          </a:p>
          <a:p>
            <a:pPr>
              <a:buNone/>
            </a:pPr>
            <a:r>
              <a:rPr lang="en-GB" sz="3600" dirty="0"/>
              <a:t>In small groups: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Make a daily timetable for a job (e.g., cleaner, kitchen assistant, warehouse worker).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Include times and tasks.</a:t>
            </a:r>
            <a:br>
              <a:rPr lang="en-GB" sz="3600" dirty="0"/>
            </a:br>
            <a:r>
              <a:rPr lang="en-GB" sz="3600" dirty="0"/>
              <a:t>🕘 Use time phrases and verbs.</a:t>
            </a:r>
            <a:br>
              <a:rPr lang="en-GB" sz="3600" dirty="0"/>
            </a:br>
            <a:r>
              <a:rPr lang="en-GB" sz="3600" dirty="0"/>
              <a:t>📊 Present your routine to the class.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oup of children sitting at a table&#10;&#10;AI-generated content may be incorrect.">
            <a:extLst>
              <a:ext uri="{FF2B5EF4-FFF2-40B4-BE49-F238E27FC236}">
                <a16:creationId xmlns:a16="http://schemas.microsoft.com/office/drawing/2014/main" id="{D2DCFCDA-1B90-707A-CE32-B239AB8ED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8150" r="17734" b="8464"/>
          <a:stretch>
            <a:fillRect/>
          </a:stretch>
        </p:blipFill>
        <p:spPr>
          <a:xfrm>
            <a:off x="9035005" y="509391"/>
            <a:ext cx="1940313" cy="21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24F7-64C2-BAED-A2F4-5F23FCF6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724378"/>
            <a:ext cx="4390267" cy="905597"/>
          </a:xfrm>
        </p:spPr>
        <p:txBody>
          <a:bodyPr/>
          <a:lstStyle/>
          <a:p>
            <a:pPr algn="ctr"/>
            <a:r>
              <a:rPr lang="en-GB" sz="6000" b="1" dirty="0">
                <a:solidFill>
                  <a:srgbClr val="C00000"/>
                </a:solidFill>
              </a:rPr>
              <a:t>Homework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D0858C-56AC-6250-4511-512927E77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9247" y="2766302"/>
            <a:ext cx="10390702" cy="354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4500" dirty="0"/>
              <a:t>Write about your daily work routine (5 sentences).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4500" dirty="0"/>
              <a:t>Interview a friend/family member about their work routine and write 3 sentences.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" name="Picture 5" descr="A cartoon of a child writing on a book&#10;&#10;AI-generated content may be incorrect.">
            <a:extLst>
              <a:ext uri="{FF2B5EF4-FFF2-40B4-BE49-F238E27FC236}">
                <a16:creationId xmlns:a16="http://schemas.microsoft.com/office/drawing/2014/main" id="{85F18024-1C6F-E8B1-3408-8A104098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5" t="8861" r="16044" b="8861"/>
          <a:stretch>
            <a:fillRect/>
          </a:stretch>
        </p:blipFill>
        <p:spPr>
          <a:xfrm>
            <a:off x="8735072" y="320275"/>
            <a:ext cx="1824238" cy="18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0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427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Office Theme</vt:lpstr>
      <vt:lpstr>Topic: 3 Daily Routine at Work</vt:lpstr>
      <vt:lpstr>Session Objectives </vt:lpstr>
      <vt:lpstr>Warm-Up Game – “Daily Job Mime”    </vt:lpstr>
      <vt:lpstr>Key Vocabulary  </vt:lpstr>
      <vt:lpstr>Grammar Focus  </vt:lpstr>
      <vt:lpstr>Pair Discussion</vt:lpstr>
      <vt:lpstr>Writing Practice  </vt:lpstr>
      <vt:lpstr>Group Activity 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Shama Qurashi</dc:creator>
  <cp:lastModifiedBy>Shama Qurashi</cp:lastModifiedBy>
  <cp:revision>13</cp:revision>
  <dcterms:created xsi:type="dcterms:W3CDTF">2025-06-03T17:54:40Z</dcterms:created>
  <dcterms:modified xsi:type="dcterms:W3CDTF">2025-07-03T20:09:54Z</dcterms:modified>
</cp:coreProperties>
</file>