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196" r:id="rId4"/>
    <p:sldId id="1197" r:id="rId5"/>
    <p:sldId id="1198" r:id="rId6"/>
    <p:sldId id="1199" r:id="rId7"/>
    <p:sldId id="1206" r:id="rId8"/>
    <p:sldId id="1208" r:id="rId9"/>
    <p:sldId id="119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FORMAL LETTER WRITING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1036"/>
            <a:ext cx="10065327" cy="4241873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the purpose of a formal letter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Follow the correct layout for an Entry 3 formal letter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a clear formal letter that includes all the required information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a polite greeting and closing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at least 8 sentences, including at least 3 compound sentences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at least 2 paragraphs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D012-9A0B-91EA-4EDD-18B82C4A8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955482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Warm-Up: “Who Deserves a Thank You?”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5CD7A-48C2-A9A2-5298-8DEE07F6A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3490"/>
            <a:ext cx="10529455" cy="368314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Think of someone in your community, college or workplace who helps other people.</a:t>
            </a:r>
          </a:p>
          <a:p>
            <a:pPr>
              <a:buNone/>
            </a:pPr>
            <a:r>
              <a:rPr lang="en-GB" dirty="0">
                <a:effectLst/>
              </a:rPr>
              <a:t>Tell your partner: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Who is this person?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What does he or she do to help others?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Why do you think this person is special?</a:t>
            </a:r>
          </a:p>
          <a:p>
            <a:pPr>
              <a:buNone/>
            </a:pPr>
            <a:r>
              <a:rPr lang="en-GB" dirty="0">
                <a:effectLst/>
              </a:rPr>
              <a:t>Be ready to share one example with the class.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85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755BF-4DF4-D49D-D67C-FA363A45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Simple Definition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9E7BE-00D7-6F48-20C1-B2B685371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b="1" dirty="0"/>
              <a:t>A formal letter </a:t>
            </a:r>
            <a:r>
              <a:rPr lang="en-GB" sz="3600" dirty="0"/>
              <a:t>is a polite letter you write to someone you do not know well, for example the council, a manager, or an organisation. It has a clear structure and uses polite language.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41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DC67A-F4D8-E65F-EC0F-D0D7D944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Purpose (Why it matters)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7F3FC-9CB9-E51C-466F-1A50389E7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In the Pearson Entry 3 exam you may be asked to write a formal letter to suggest someone for an award or to give your ideas. A good formal letter is clear, polite and well organised.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499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48EE5-0972-E72E-F2B5-6590DF4A4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373" y="467591"/>
            <a:ext cx="8933873" cy="1085272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Layout of a Formal Letter</a:t>
            </a:r>
            <a:br>
              <a:rPr lang="en-GB" b="1" dirty="0"/>
            </a:br>
            <a:r>
              <a:rPr lang="en-GB" sz="2400" i="1" dirty="0"/>
              <a:t>(According to the Pearson template)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9E8A7-10DC-B3C7-3F7A-9B72923F2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849582"/>
            <a:ext cx="9155545" cy="4540827"/>
          </a:xfrm>
        </p:spPr>
        <p:txBody>
          <a:bodyPr/>
          <a:lstStyle/>
          <a:p>
            <a:pPr>
              <a:buNone/>
            </a:pPr>
            <a:r>
              <a:rPr lang="en-GB" b="1" dirty="0">
                <a:effectLst/>
              </a:rPr>
              <a:t>Everything starts on the left-hand side: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Your address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Their address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Date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Greeting → Dear Sir/Madam,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Introductory paragraph (why you are writing)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Main paragraphs (the required information)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Closing → Kind regards,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Your full name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1614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448D-4D64-BE52-D033-1F70912CC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3" y="462973"/>
            <a:ext cx="8933873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Exam Question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3C8BFB-F7D6-AAA1-CD19-26B1BD415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616" y="599643"/>
            <a:ext cx="6745611" cy="44503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3086B1-3A1A-675C-C3BB-DC8DBC4EC5F7}"/>
              </a:ext>
            </a:extLst>
          </p:cNvPr>
          <p:cNvSpPr txBox="1"/>
          <p:nvPr/>
        </p:nvSpPr>
        <p:spPr>
          <a:xfrm>
            <a:off x="640773" y="4367683"/>
            <a:ext cx="60942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800" b="1" dirty="0">
                <a:solidFill>
                  <a:srgbClr val="C00000"/>
                </a:solidFill>
                <a:effectLst/>
              </a:rPr>
              <a:t>Exam Rules</a:t>
            </a:r>
            <a:endParaRPr lang="en-GB" sz="2800" dirty="0">
              <a:solidFill>
                <a:srgbClr val="C00000"/>
              </a:solidFill>
              <a:effectLst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At least 8 sentences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At least 3 compound sentences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At least 2 paragraphs</a:t>
            </a:r>
          </a:p>
        </p:txBody>
      </p:sp>
    </p:spTree>
    <p:extLst>
      <p:ext uri="{BB962C8B-B14F-4D97-AF65-F5344CB8AC3E}">
        <p14:creationId xmlns:p14="http://schemas.microsoft.com/office/powerpoint/2010/main" val="3581049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814ED6-38AA-F400-EAC7-2C79E56DB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09" y="399183"/>
            <a:ext cx="9876754" cy="57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63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F9A3-41FC-14F7-DB4F-19C3AC179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63" y="639619"/>
            <a:ext cx="8933873" cy="905597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HOMEWORK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9CCBB2-CF9C-557E-89F2-DA94F58EB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45" y="1545216"/>
            <a:ext cx="9044038" cy="39872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66570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301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Office Theme</vt:lpstr>
      <vt:lpstr>Functional Skills English Entry 3</vt:lpstr>
      <vt:lpstr>Session Aims</vt:lpstr>
      <vt:lpstr>Warm-Up: “Who Deserves a Thank You?”  </vt:lpstr>
      <vt:lpstr>Simple Definition </vt:lpstr>
      <vt:lpstr>Purpose (Why it matters) </vt:lpstr>
      <vt:lpstr>Layout of a Formal Letter (According to the Pearson template) </vt:lpstr>
      <vt:lpstr>Exam Question</vt:lpstr>
      <vt:lpstr>PowerPoint Presentation</vt:lpstr>
      <vt:lpstr>HOMEWORK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18</cp:revision>
  <dcterms:created xsi:type="dcterms:W3CDTF">2025-06-03T17:54:40Z</dcterms:created>
  <dcterms:modified xsi:type="dcterms:W3CDTF">2026-08-09T16:32:07Z</dcterms:modified>
</cp:coreProperties>
</file>