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423" r:id="rId3"/>
    <p:sldId id="1196" r:id="rId4"/>
    <p:sldId id="1197" r:id="rId5"/>
    <p:sldId id="1209" r:id="rId6"/>
    <p:sldId id="1206" r:id="rId7"/>
    <p:sldId id="1210" r:id="rId8"/>
    <p:sldId id="1194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024" autoAdjust="0"/>
    <p:restoredTop sz="94660"/>
  </p:normalViewPr>
  <p:slideViewPr>
    <p:cSldViewPr snapToGrid="0">
      <p:cViewPr varScale="1">
        <p:scale>
          <a:sx n="74" d="100"/>
          <a:sy n="74" d="100"/>
        </p:scale>
        <p:origin x="811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C22555-DE9B-AEEF-759C-2756ABD6E25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6073D8E-F493-DC81-B589-B60A0C86E14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781D142-6015-ED63-7C15-538C1827028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3B37EB3-8342-40F2-8654-D3577CCABAFB}" type="datetimeFigureOut">
              <a:rPr lang="en-GB" smtClean="0"/>
              <a:t>09/08/2026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3FEE2CE-4C8F-9DA8-2698-2AA93431C1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B9191B2-CA80-E29F-35EB-F159720133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90E4053-A73F-42DE-B648-AAAA4927DA6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146912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D7687E-86C6-018B-B4E3-45E2F2D029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85091"/>
            <a:ext cx="8933873" cy="905597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2016E89-E38E-D0C8-C364-F1F3442BF9C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2493817"/>
            <a:ext cx="9035473" cy="368314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BDF9A2A-76DE-E3D4-5245-317CD25B477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3B37EB3-8342-40F2-8654-D3577CCABAFB}" type="datetimeFigureOut">
              <a:rPr lang="en-GB" smtClean="0"/>
              <a:t>09/08/2026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3C6FBF-AA26-B2EA-D50A-9E2FC8C70F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D37A4F2-74D3-AE7C-07DE-DD0842A81F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90E4053-A73F-42DE-B648-AAAA4927DA6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98759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F59DD9B-6984-2859-2D2E-B9D481BEE3B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E7D3799-F73C-F51D-946A-FC2ACFD0FD6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AF97758-8DD0-B754-3EB4-5295576193A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3B37EB3-8342-40F2-8654-D3577CCABAFB}" type="datetimeFigureOut">
              <a:rPr lang="en-GB" smtClean="0"/>
              <a:t>09/08/2026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0D7815F-96E3-3E07-0FDA-D54E95082D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AEB836F-8CB6-0B80-0A34-8141C0DF24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90E4053-A73F-42DE-B648-AAAA4927DA6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669102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F83F9E-987E-1A77-6787-D36122713F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85091"/>
            <a:ext cx="8933873" cy="905597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8386417-A300-E5CA-330C-EED731F50A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493817"/>
            <a:ext cx="9035473" cy="368314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62D3904-3D2E-E5C7-B414-0F4031D61C7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3B37EB3-8342-40F2-8654-D3577CCABAFB}" type="datetimeFigureOut">
              <a:rPr lang="en-GB" smtClean="0"/>
              <a:t>09/08/2026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F7BF4D4-7A77-53C6-234B-C44A79FBEA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D541E90-2F47-3ED2-90AF-C21EDBCDCE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90E4053-A73F-42DE-B648-AAAA4927DA6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713421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4D4C74-959F-E2D8-6EF0-EAD26F7556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A305E7B-9661-695C-AFED-637C0E7994F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8FBB76D-C12F-2B65-0E36-E5F09723D8B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3B37EB3-8342-40F2-8654-D3577CCABAFB}" type="datetimeFigureOut">
              <a:rPr lang="en-GB" smtClean="0"/>
              <a:t>09/08/2026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38551CB-25F2-73DC-721E-D191F0C6B8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41E876-123F-AF57-A844-9440CF7E96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90E4053-A73F-42DE-B648-AAAA4927DA6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829865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1DB34A-D421-A661-15CE-57F90CCC36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85091"/>
            <a:ext cx="8933873" cy="905597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494F31-E0FA-6093-595C-3F7E11328CE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7A0D491-BFC9-F100-70D4-9CE33BA8788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DF7CB90-4DB7-BDBB-8A7F-FBE92CB4C9F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3B37EB3-8342-40F2-8654-D3577CCABAFB}" type="datetimeFigureOut">
              <a:rPr lang="en-GB" smtClean="0"/>
              <a:t>09/08/2026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365FFB2-8B55-77DF-4140-C1309A0648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94B5DEC-9939-7A6A-EE63-F714544539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90E4053-A73F-42DE-B648-AAAA4927DA6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984787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A348AC-D03F-38B3-C063-4EAEB6BF9E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6D902DF-76AC-998E-8516-498F82CA4A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5F645B8-4BD0-394D-E608-CE360823A52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841CA34-317F-8D2F-63FB-6D3B6DF5BD5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FE9427E-4F3E-DB05-B45A-D52704189E7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8E18C63-B2B7-4C36-38DD-3F8BEF88B64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3B37EB3-8342-40F2-8654-D3577CCABAFB}" type="datetimeFigureOut">
              <a:rPr lang="en-GB" smtClean="0"/>
              <a:t>09/08/2026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8B06B58-FA0E-E1B9-53B1-DE61431795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0F6157E-A8D6-8FC2-0D76-E5C061DE22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90E4053-A73F-42DE-B648-AAAA4927DA6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725370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7ABCE6-05A7-CBCC-4DA2-9FBE11FCFA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85091"/>
            <a:ext cx="8933873" cy="905597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2B3ADFF-B61C-1C0D-0708-AB9767EF197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3B37EB3-8342-40F2-8654-D3577CCABAFB}" type="datetimeFigureOut">
              <a:rPr lang="en-GB" smtClean="0"/>
              <a:t>09/08/2026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30B493D-C55F-3962-DD24-58EC571E0B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10DDA7-9520-D04D-CC1F-4C4C643933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90E4053-A73F-42DE-B648-AAAA4927DA6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92446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472212C-D0F3-E6F9-9B61-2637ACFCBC2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3B37EB3-8342-40F2-8654-D3577CCABAFB}" type="datetimeFigureOut">
              <a:rPr lang="en-GB" smtClean="0"/>
              <a:t>09/08/2026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A46CF8A-22B3-6AC1-E3F3-B1F8C861CC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3030059-D815-1D89-5DCB-2AEACA3584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90E4053-A73F-42DE-B648-AAAA4927DA6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810543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4701EC-532E-7C70-4AE8-35FE7938B7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53394D-CF62-E631-900F-B8C9544F6A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BA28518-0B9A-92D6-5440-73876E1690B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EADFA74-1865-5D9B-0419-26D8AC893BB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3B37EB3-8342-40F2-8654-D3577CCABAFB}" type="datetimeFigureOut">
              <a:rPr lang="en-GB" smtClean="0"/>
              <a:t>09/08/2026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BBD8011-1FD6-2B6A-3684-C3AA34A3D0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2C83997-6E48-CFAE-FDFD-73D80E646D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90E4053-A73F-42DE-B648-AAAA4927DA6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969255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69DCD7-F8AA-EC14-B3D8-14659EC342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F00AB6C-2D3E-4027-9FE1-5C3316B3FB8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B00B026-3CF9-FA32-FED5-BB2121FF9DF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AC1C9B-01DC-E149-A021-C7DCD23F456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3B37EB3-8342-40F2-8654-D3577CCABAFB}" type="datetimeFigureOut">
              <a:rPr lang="en-GB" smtClean="0"/>
              <a:t>09/08/2026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265E94F-2AC1-4B09-7F33-3FAD06AFFF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E690046-233A-405D-5FAC-048A88D3DB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90E4053-A73F-42DE-B648-AAAA4927DA6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344923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7F26CECA-7507-59ED-1F74-7267AE39E54B}"/>
              </a:ext>
            </a:extLst>
          </p:cNvPr>
          <p:cNvSpPr/>
          <p:nvPr userDrawn="1"/>
        </p:nvSpPr>
        <p:spPr>
          <a:xfrm>
            <a:off x="286327" y="230909"/>
            <a:ext cx="11647055" cy="6373091"/>
          </a:xfrm>
          <a:prstGeom prst="rect">
            <a:avLst/>
          </a:prstGeom>
          <a:noFill/>
          <a:ln w="38100">
            <a:solidFill>
              <a:srgbClr val="FFC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1" name="Picture 10" descr="A logo for a company&#10;&#10;AI-generated content may be incorrect.">
            <a:extLst>
              <a:ext uri="{FF2B5EF4-FFF2-40B4-BE49-F238E27FC236}">
                <a16:creationId xmlns:a16="http://schemas.microsoft.com/office/drawing/2014/main" id="{E870D2A2-447F-D7D3-BE75-B19EF23AB091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8002" y="5122426"/>
            <a:ext cx="1542158" cy="13522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66977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CABD20-2290-CC6F-BF1C-194DDB57AAD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b="1" dirty="0">
                <a:solidFill>
                  <a:srgbClr val="C00000"/>
                </a:solidFill>
              </a:rPr>
              <a:t>Functional Skills English Entry 3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1D51E56-B06F-3998-8F51-B6A9D674D01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sz="4000" b="1" dirty="0">
                <a:solidFill>
                  <a:srgbClr val="0070C0"/>
                </a:solidFill>
              </a:rPr>
              <a:t>INFORMAL LETTER WRITING</a:t>
            </a:r>
          </a:p>
        </p:txBody>
      </p:sp>
    </p:spTree>
    <p:extLst>
      <p:ext uri="{BB962C8B-B14F-4D97-AF65-F5344CB8AC3E}">
        <p14:creationId xmlns:p14="http://schemas.microsoft.com/office/powerpoint/2010/main" val="37050942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AE2A41-97F8-F8D7-39EB-FB04228B0B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>
                <a:solidFill>
                  <a:srgbClr val="C00000"/>
                </a:solidFill>
              </a:rPr>
              <a:t>Session Aims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C73350-781F-81E5-32E0-8380571DE5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31036"/>
            <a:ext cx="10065327" cy="4241873"/>
          </a:xfrm>
        </p:spPr>
        <p:txBody>
          <a:bodyPr/>
          <a:lstStyle/>
          <a:p>
            <a:pPr>
              <a:buNone/>
            </a:pPr>
            <a:r>
              <a:rPr lang="en-GB" dirty="0">
                <a:effectLst/>
              </a:rPr>
              <a:t>By the end of this session, learners will be able to: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GB" dirty="0"/>
              <a:t>Understand what an informal letter is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GB" dirty="0"/>
              <a:t>Start the letter correctly with “Dear + name”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GB" dirty="0"/>
              <a:t>Include all the required information from the question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GB" dirty="0"/>
              <a:t>Write at least 8 sentences, including at least 3 compound sentences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GB" dirty="0"/>
              <a:t>Use at least 2 paragraphs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GB" dirty="0"/>
              <a:t>End the letter with a friendly closing and first name</a:t>
            </a:r>
          </a:p>
        </p:txBody>
      </p:sp>
    </p:spTree>
    <p:extLst>
      <p:ext uri="{BB962C8B-B14F-4D97-AF65-F5344CB8AC3E}">
        <p14:creationId xmlns:p14="http://schemas.microsoft.com/office/powerpoint/2010/main" val="17263965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73D012-9A0B-91EA-4EDD-18B82C4A89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81038"/>
            <a:ext cx="10955482" cy="905597"/>
          </a:xfrm>
        </p:spPr>
        <p:txBody>
          <a:bodyPr/>
          <a:lstStyle/>
          <a:p>
            <a:r>
              <a:rPr lang="en-GB" b="1" dirty="0" err="1">
                <a:solidFill>
                  <a:srgbClr val="C00000"/>
                </a:solidFill>
              </a:rPr>
              <a:t>Warm-Up:“Tell</a:t>
            </a:r>
            <a:r>
              <a:rPr lang="en-GB" b="1" dirty="0">
                <a:solidFill>
                  <a:srgbClr val="C00000"/>
                </a:solidFill>
              </a:rPr>
              <a:t> Your Friend”</a:t>
            </a:r>
            <a:br>
              <a:rPr lang="en-GB" dirty="0">
                <a:solidFill>
                  <a:srgbClr val="C00000"/>
                </a:solidFill>
              </a:rPr>
            </a:br>
            <a:br>
              <a:rPr lang="en-GB" dirty="0"/>
            </a:br>
            <a:br>
              <a:rPr lang="en-GB" dirty="0"/>
            </a:b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95CD7A-48C2-A9A2-5298-8DEE07F6A4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53490"/>
            <a:ext cx="10529455" cy="3683145"/>
          </a:xfrm>
        </p:spPr>
        <p:txBody>
          <a:bodyPr/>
          <a:lstStyle/>
          <a:p>
            <a:pPr>
              <a:buNone/>
            </a:pPr>
            <a:r>
              <a:rPr lang="en-GB" sz="3200" dirty="0">
                <a:effectLst/>
              </a:rPr>
              <a:t>Imagine your friend is moving to your town. Tell your partner one thing: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GB" sz="3200" dirty="0"/>
              <a:t>Something fun to do in your town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GB" sz="3200" dirty="0"/>
              <a:t>Something you like about your town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GB" sz="3200" dirty="0"/>
              <a:t>Something you dislike about your town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818598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A755BF-4DF4-D49D-D67C-FA363A45FD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>
                <a:solidFill>
                  <a:srgbClr val="C00000"/>
                </a:solidFill>
              </a:rPr>
              <a:t>Simple Definition</a:t>
            </a:r>
            <a:br>
              <a:rPr lang="en-GB" b="1" dirty="0">
                <a:solidFill>
                  <a:srgbClr val="C00000"/>
                </a:solidFill>
              </a:rPr>
            </a:br>
            <a:endParaRPr lang="en-GB" dirty="0">
              <a:solidFill>
                <a:srgbClr val="C0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69E7BE-00D7-6F48-20C1-B2B685371EF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GB" sz="3600" b="1" dirty="0">
                <a:effectLst/>
              </a:rPr>
              <a:t>An informal letter </a:t>
            </a:r>
            <a:r>
              <a:rPr lang="en-GB" sz="3600" dirty="0">
                <a:effectLst/>
              </a:rPr>
              <a:t>is a friendly letter you write to someone you know well, such as a friend or family member. The language is relaxed and personal.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024128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390DE2-3ECE-0090-A41B-78576F8769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>
                <a:solidFill>
                  <a:srgbClr val="C00000"/>
                </a:solidFill>
              </a:rPr>
              <a:t>Layout (Exam Style)</a:t>
            </a:r>
            <a:br>
              <a:rPr lang="en-GB" b="1" dirty="0">
                <a:solidFill>
                  <a:srgbClr val="C00000"/>
                </a:solidFill>
              </a:rPr>
            </a:br>
            <a:endParaRPr lang="en-GB" dirty="0">
              <a:solidFill>
                <a:srgbClr val="C0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0E982D-76A8-06FE-468E-46F631C76E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6600" y="1859972"/>
            <a:ext cx="9035473" cy="4374573"/>
          </a:xfrm>
        </p:spPr>
        <p:txBody>
          <a:bodyPr/>
          <a:lstStyle/>
          <a:p>
            <a:pPr>
              <a:buNone/>
            </a:pPr>
            <a:r>
              <a:rPr lang="en-GB" dirty="0">
                <a:effectLst/>
              </a:rPr>
              <a:t>In the Pearson exam, you usually start directly with the greeting.</a:t>
            </a:r>
          </a:p>
          <a:p>
            <a:pPr marL="342900" lvl="0" indent="-342900">
              <a:buFont typeface="+mj-lt"/>
              <a:buAutoNum type="arabicPeriod"/>
            </a:pPr>
            <a:r>
              <a:rPr lang="en-GB" b="1" dirty="0"/>
              <a:t>Greeting</a:t>
            </a:r>
            <a:r>
              <a:rPr lang="en-GB" dirty="0"/>
              <a:t> → Dear Sam,</a:t>
            </a:r>
          </a:p>
          <a:p>
            <a:pPr marL="342900" lvl="0" indent="-342900">
              <a:buFont typeface="+mj-lt"/>
              <a:buAutoNum type="arabicPeriod"/>
            </a:pPr>
            <a:r>
              <a:rPr lang="en-GB" b="1" dirty="0"/>
              <a:t>Opening</a:t>
            </a:r>
            <a:r>
              <a:rPr lang="en-GB" dirty="0"/>
              <a:t> → Friendly sentence (How are you?)</a:t>
            </a:r>
          </a:p>
          <a:p>
            <a:pPr marL="342900" lvl="0" indent="-342900">
              <a:buFont typeface="+mj-lt"/>
              <a:buAutoNum type="arabicPeriod"/>
            </a:pPr>
            <a:r>
              <a:rPr lang="en-GB" b="1" dirty="0"/>
              <a:t>Paragraph 1</a:t>
            </a:r>
            <a:r>
              <a:rPr lang="en-GB" dirty="0"/>
              <a:t> → Answer the first bullet points</a:t>
            </a:r>
          </a:p>
          <a:p>
            <a:pPr marL="342900" lvl="0" indent="-342900">
              <a:buFont typeface="+mj-lt"/>
              <a:buAutoNum type="arabicPeriod"/>
            </a:pPr>
            <a:r>
              <a:rPr lang="en-GB" b="1" dirty="0"/>
              <a:t>Paragraph 2</a:t>
            </a:r>
            <a:r>
              <a:rPr lang="en-GB" dirty="0"/>
              <a:t> → Answer the remaining bullet points</a:t>
            </a:r>
          </a:p>
          <a:p>
            <a:pPr marL="342900" lvl="0" indent="-342900">
              <a:buFont typeface="+mj-lt"/>
              <a:buAutoNum type="arabicPeriod"/>
            </a:pPr>
            <a:r>
              <a:rPr lang="en-GB" b="1" dirty="0"/>
              <a:t>Closing</a:t>
            </a:r>
            <a:r>
              <a:rPr lang="en-GB" dirty="0"/>
              <a:t> → Best wishes, / See you soon, / Take care,</a:t>
            </a:r>
          </a:p>
          <a:p>
            <a:pPr marL="342900" lvl="0" indent="-342900">
              <a:buFont typeface="+mj-lt"/>
              <a:buAutoNum type="arabicPeriod"/>
            </a:pPr>
            <a:r>
              <a:rPr lang="en-GB" b="1" dirty="0"/>
              <a:t>Your first name</a:t>
            </a:r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740177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E0448D-4D64-BE52-D033-1F70912CCC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773" y="462973"/>
            <a:ext cx="8933873" cy="905597"/>
          </a:xfrm>
        </p:spPr>
        <p:txBody>
          <a:bodyPr/>
          <a:lstStyle/>
          <a:p>
            <a:r>
              <a:rPr lang="en-GB" b="1" dirty="0">
                <a:solidFill>
                  <a:srgbClr val="C00000"/>
                </a:solidFill>
              </a:rPr>
              <a:t>Exam Question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F3086B1-3A1A-675C-C3BB-DC8DBC4EC5F7}"/>
              </a:ext>
            </a:extLst>
          </p:cNvPr>
          <p:cNvSpPr txBox="1"/>
          <p:nvPr/>
        </p:nvSpPr>
        <p:spPr>
          <a:xfrm>
            <a:off x="445768" y="4496919"/>
            <a:ext cx="8763000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GB" sz="2800" b="1" dirty="0">
                <a:solidFill>
                  <a:srgbClr val="C00000"/>
                </a:solidFill>
                <a:effectLst/>
              </a:rPr>
              <a:t>Exam Rules</a:t>
            </a:r>
            <a:endParaRPr lang="en-GB" sz="2800" dirty="0">
              <a:solidFill>
                <a:srgbClr val="C00000"/>
              </a:solidFill>
              <a:effectLst/>
            </a:endParaRP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GB" sz="2800" dirty="0"/>
              <a:t>At least 8 sentences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GB" sz="2800" dirty="0"/>
              <a:t>At least 3 compound sentences (and, but, also, because) 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GB" sz="2800" dirty="0"/>
              <a:t>At least 2 paragraphs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CFD5409-D5C9-60F3-DD92-8B72E9E36AA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64506" y="915771"/>
            <a:ext cx="7181726" cy="4036291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35810498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BA3414-6B38-6D5B-73D9-D20BA2068B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73364"/>
            <a:ext cx="10841182" cy="905597"/>
          </a:xfrm>
        </p:spPr>
        <p:txBody>
          <a:bodyPr/>
          <a:lstStyle/>
          <a:p>
            <a:pPr algn="ctr"/>
            <a:r>
              <a:rPr lang="en-GB" sz="3600" b="1" dirty="0">
                <a:solidFill>
                  <a:srgbClr val="C00000"/>
                </a:solidFill>
              </a:rPr>
              <a:t>INFORMAL LETTER: SAMPLE ANSWER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1070B99-83EF-428C-F6DA-02E5B370D7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8092" y="1261726"/>
            <a:ext cx="10501746" cy="36695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9768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48F9A3-41FC-14F7-DB4F-19C3AC179C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8363" y="639619"/>
            <a:ext cx="8933873" cy="905597"/>
          </a:xfrm>
        </p:spPr>
        <p:txBody>
          <a:bodyPr/>
          <a:lstStyle/>
          <a:p>
            <a:pPr algn="ctr"/>
            <a:r>
              <a:rPr lang="en-GB" b="1" dirty="0">
                <a:solidFill>
                  <a:srgbClr val="C00000"/>
                </a:solidFill>
              </a:rPr>
              <a:t>HOMEWORK</a:t>
            </a:r>
            <a:br>
              <a:rPr lang="en-GB" b="1" dirty="0">
                <a:solidFill>
                  <a:srgbClr val="C00000"/>
                </a:solidFill>
              </a:rPr>
            </a:br>
            <a:endParaRPr lang="en-GB" dirty="0">
              <a:solidFill>
                <a:srgbClr val="C00000"/>
              </a:solidFill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7DF703CA-B0AE-EDA0-A1DB-21A60AD8E2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6718" y="1545216"/>
            <a:ext cx="9318328" cy="415001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06657019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Custom 2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439</TotalTime>
  <Words>249</Words>
  <Application>Microsoft Office PowerPoint</Application>
  <PresentationFormat>Widescreen</PresentationFormat>
  <Paragraphs>32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Times New Roman</vt:lpstr>
      <vt:lpstr>Office Theme</vt:lpstr>
      <vt:lpstr>Functional Skills English Entry 3</vt:lpstr>
      <vt:lpstr>Session Aims</vt:lpstr>
      <vt:lpstr>Warm-Up:“Tell Your Friend”   </vt:lpstr>
      <vt:lpstr>Simple Definition </vt:lpstr>
      <vt:lpstr>Layout (Exam Style) </vt:lpstr>
      <vt:lpstr>Exam Question</vt:lpstr>
      <vt:lpstr>INFORMAL LETTER: SAMPLE ANSWER</vt:lpstr>
      <vt:lpstr>HOMEWORK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Shama Qurashi</dc:creator>
  <cp:lastModifiedBy>Shama Qurashi</cp:lastModifiedBy>
  <cp:revision>19</cp:revision>
  <dcterms:created xsi:type="dcterms:W3CDTF">2025-06-03T17:54:40Z</dcterms:created>
  <dcterms:modified xsi:type="dcterms:W3CDTF">2026-08-09T16:40:01Z</dcterms:modified>
</cp:coreProperties>
</file>